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C5F12B-50AC-4FCA-A0D2-2271EC74E808}" v="31" dt="2025-11-09T05:52:24.6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EE555-310F-BEE4-0A6A-E47487762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3"/>
            <a:ext cx="12192000" cy="68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screen with white text&#10;&#10;AI-generated content may be incorrect.">
            <a:extLst>
              <a:ext uri="{FF2B5EF4-FFF2-40B4-BE49-F238E27FC236}">
                <a16:creationId xmlns:a16="http://schemas.microsoft.com/office/drawing/2014/main" id="{4043307C-57B5-B358-BF42-6C22D952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3"/>
            <a:ext cx="12192000" cy="68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22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background with white text and white circles&#10;&#10;AI-generated content may be incorrect.">
            <a:extLst>
              <a:ext uri="{FF2B5EF4-FFF2-40B4-BE49-F238E27FC236}">
                <a16:creationId xmlns:a16="http://schemas.microsoft.com/office/drawing/2014/main" id="{E04C3C86-0E9A-8D06-114C-C3C875DDE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3"/>
            <a:ext cx="12192000" cy="68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24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background with white text">
            <a:extLst>
              <a:ext uri="{FF2B5EF4-FFF2-40B4-BE49-F238E27FC236}">
                <a16:creationId xmlns:a16="http://schemas.microsoft.com/office/drawing/2014/main" id="{DC7A9C36-E223-E1F5-D95C-260D20F6B0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90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rectangular background with white text&#10;&#10;AI-generated content may be incorrect.">
            <a:extLst>
              <a:ext uri="{FF2B5EF4-FFF2-40B4-BE49-F238E27FC236}">
                <a16:creationId xmlns:a16="http://schemas.microsoft.com/office/drawing/2014/main" id="{BD7B91C9-E857-935A-9C20-471870FDC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3"/>
            <a:ext cx="12192000" cy="68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42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diagram with black text&#10;&#10;AI-generated content may be incorrect.">
            <a:extLst>
              <a:ext uri="{FF2B5EF4-FFF2-40B4-BE49-F238E27FC236}">
                <a16:creationId xmlns:a16="http://schemas.microsoft.com/office/drawing/2014/main" id="{D1B36ABA-A59C-354E-499B-20D37B68D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3"/>
            <a:ext cx="12192000" cy="68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6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background with white text and white cubes&#10;&#10;AI-generated content may be incorrect.">
            <a:extLst>
              <a:ext uri="{FF2B5EF4-FFF2-40B4-BE49-F238E27FC236}">
                <a16:creationId xmlns:a16="http://schemas.microsoft.com/office/drawing/2014/main" id="{19B6E856-7AC1-6B97-B88B-3C1EFF046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3"/>
            <a:ext cx="12192000" cy="68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62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screen with white text&#10;&#10;AI-generated content may be incorrect.">
            <a:extLst>
              <a:ext uri="{FF2B5EF4-FFF2-40B4-BE49-F238E27FC236}">
                <a16:creationId xmlns:a16="http://schemas.microsoft.com/office/drawing/2014/main" id="{B85FAABD-F789-9137-6CAA-71BD1FC7F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3"/>
            <a:ext cx="12192000" cy="68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29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E241784D-50E6-4069-79C3-FF25CC4EA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3"/>
            <a:ext cx="12192000" cy="68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71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870431-363B-A70C-2BFB-1676334EE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3"/>
            <a:ext cx="12192000" cy="68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5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006B1704-A919-9AF4-62A4-6FC6D16E4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3"/>
            <a:ext cx="12192000" cy="68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71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20</cp:revision>
  <dcterms:created xsi:type="dcterms:W3CDTF">2025-11-09T05:46:32Z</dcterms:created>
  <dcterms:modified xsi:type="dcterms:W3CDTF">2025-11-09T05:53:14Z</dcterms:modified>
</cp:coreProperties>
</file>